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00" r:id="rId1"/>
  </p:sldMasterIdLst>
  <p:notesMasterIdLst>
    <p:notesMasterId r:id="rId5"/>
  </p:notesMasterIdLst>
  <p:handoutMasterIdLst>
    <p:handoutMasterId r:id="rId6"/>
  </p:handoutMasterIdLst>
  <p:sldIdLst>
    <p:sldId id="501" r:id="rId2"/>
    <p:sldId id="495" r:id="rId3"/>
    <p:sldId id="498" r:id="rId4"/>
  </p:sldIdLst>
  <p:sldSz cx="9144000" cy="6858000" type="screen4x3"/>
  <p:notesSz cx="6797675" cy="992822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33"/>
    <a:srgbClr val="EE0000"/>
    <a:srgbClr val="007E3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1" autoAdjust="0"/>
    <p:restoredTop sz="95726" autoAdjust="0"/>
  </p:normalViewPr>
  <p:slideViewPr>
    <p:cSldViewPr snapToGrid="0" snapToObjects="1">
      <p:cViewPr varScale="1">
        <p:scale>
          <a:sx n="114" d="100"/>
          <a:sy n="114" d="100"/>
        </p:scale>
        <p:origin x="-170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7704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3348" y="-90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29C31-8EC3-46B8-A6A3-AD4E6C1FEEF9}" type="datetimeFigureOut">
              <a:rPr lang="ru-RU" smtClean="0"/>
              <a:pPr/>
              <a:t>24.10.2012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483F7-E031-4AA0-9814-A136E4C6C8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9CECC-3A3D-4EC3-A10D-72AB9E10F634}" type="datetimeFigureOut">
              <a:rPr lang="ru-RU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B2FA3E4-10D9-4706-ACC5-957A197A3B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46638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номер слайда</a:t>
            </a:r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номер слайда</a:t>
            </a:r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 smtClean="0"/>
              <a:t>номер слайда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:\New templates\Утв.шаблон\mts-presentation_rus_template_5%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431800" y="5976938"/>
            <a:ext cx="2555875" cy="4619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ru-RU" sz="1200" smtClean="0"/>
          </a:p>
          <a:p>
            <a:pPr eaLnBrk="1" hangingPunct="1">
              <a:defRPr/>
            </a:pPr>
            <a:endParaRPr lang="en-US" sz="1200" smtClean="0"/>
          </a:p>
        </p:txBody>
      </p:sp>
      <p:sp>
        <p:nvSpPr>
          <p:cNvPr id="5" name="TextBox 12"/>
          <p:cNvSpPr txBox="1">
            <a:spLocks noChangeArrowheads="1"/>
          </p:cNvSpPr>
          <p:nvPr/>
        </p:nvSpPr>
        <p:spPr bwMode="auto">
          <a:xfrm>
            <a:off x="4592638" y="593725"/>
            <a:ext cx="4011612" cy="6461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ru-RU" sz="1200" smtClean="0">
              <a:solidFill>
                <a:srgbClr val="7F7F7F"/>
              </a:solidFill>
            </a:endParaRPr>
          </a:p>
          <a:p>
            <a:pPr eaLnBrk="1" hangingPunct="1">
              <a:defRPr/>
            </a:pPr>
            <a:endParaRPr lang="ru-RU" sz="1200" smtClean="0">
              <a:solidFill>
                <a:srgbClr val="7F7F7F"/>
              </a:solidFill>
            </a:endParaRPr>
          </a:p>
          <a:p>
            <a:pPr eaLnBrk="1" hangingPunct="1">
              <a:defRPr/>
            </a:pPr>
            <a:endParaRPr lang="ru-RU" sz="1200" smtClean="0">
              <a:solidFill>
                <a:srgbClr val="7F7F7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2827"/>
            <a:ext cx="7143768" cy="1470025"/>
          </a:xfrm>
        </p:spPr>
        <p:txBody>
          <a:bodyPr>
            <a:normAutofit/>
          </a:bodyPr>
          <a:lstStyle>
            <a:lvl1pPr>
              <a:defRPr lang="en-US" sz="3800" kern="1200" dirty="0">
                <a:solidFill>
                  <a:srgbClr val="C00000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B3C954E-7E71-4A01-B580-FADE1D3EAECC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53B07CD-D111-4216-9492-A3408DDB47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5" name="Группа 14"/>
          <p:cNvGrpSpPr/>
          <p:nvPr userDrawn="1"/>
        </p:nvGrpSpPr>
        <p:grpSpPr>
          <a:xfrm>
            <a:off x="507908" y="197952"/>
            <a:ext cx="2518096" cy="904973"/>
            <a:chOff x="507908" y="197952"/>
            <a:chExt cx="2518096" cy="904973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507908" y="197952"/>
              <a:ext cx="2518096" cy="9049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7" name="Picture 5" descr="C:\Documents and Settings\AKazaryan\Рабочий стол\шаблоны для презы-02.jpg"/>
            <p:cNvPicPr>
              <a:picLocks noChangeAspect="1" noChangeArrowheads="1"/>
            </p:cNvPicPr>
            <p:nvPr/>
          </p:nvPicPr>
          <p:blipFill>
            <a:blip r:embed="rId3"/>
            <a:srcRect l="74058" t="89686"/>
            <a:stretch>
              <a:fillRect/>
            </a:stretch>
          </p:blipFill>
          <p:spPr bwMode="auto">
            <a:xfrm>
              <a:off x="507908" y="313365"/>
              <a:ext cx="1966351" cy="58642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450" y="4406161"/>
            <a:ext cx="8048034" cy="1362961"/>
          </a:xfrm>
        </p:spPr>
        <p:txBody>
          <a:bodyPr/>
          <a:lstStyle>
            <a:lvl1pPr algn="l">
              <a:lnSpc>
                <a:spcPct val="100000"/>
              </a:lnSpc>
              <a:defRPr sz="3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450" y="2906160"/>
            <a:ext cx="8048034" cy="1500001"/>
          </a:xfrm>
        </p:spPr>
        <p:txBody>
          <a:bodyPr anchor="b"/>
          <a:lstStyle>
            <a:lvl1pPr marL="0" indent="0">
              <a:buNone/>
              <a:defRPr sz="1900"/>
            </a:lvl1pPr>
            <a:lvl2pPr marL="429539" indent="0">
              <a:buNone/>
              <a:defRPr sz="1700"/>
            </a:lvl2pPr>
            <a:lvl3pPr marL="859079" indent="0">
              <a:buNone/>
              <a:defRPr sz="1500"/>
            </a:lvl3pPr>
            <a:lvl4pPr marL="1288618" indent="0">
              <a:buNone/>
              <a:defRPr sz="1300"/>
            </a:lvl4pPr>
            <a:lvl5pPr marL="1718158" indent="0">
              <a:buNone/>
              <a:defRPr sz="1300"/>
            </a:lvl5pPr>
            <a:lvl6pPr marL="2147697" indent="0">
              <a:buNone/>
              <a:defRPr sz="1300"/>
            </a:lvl6pPr>
            <a:lvl7pPr marL="2577236" indent="0">
              <a:buNone/>
              <a:defRPr sz="1300"/>
            </a:lvl7pPr>
            <a:lvl8pPr marL="3006776" indent="0">
              <a:buNone/>
              <a:defRPr sz="1300"/>
            </a:lvl8pPr>
            <a:lvl9pPr marL="3436315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888" y="539239"/>
            <a:ext cx="5305133" cy="1002471"/>
          </a:xfrm>
        </p:spPr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6450" y="2000512"/>
            <a:ext cx="4140482" cy="421846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932" y="2000512"/>
            <a:ext cx="3903073" cy="421846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65" y="522842"/>
            <a:ext cx="5093106" cy="1313804"/>
          </a:xfrm>
        </p:spPr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02" y="2266284"/>
            <a:ext cx="4040442" cy="6390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9539" indent="0">
              <a:buNone/>
              <a:defRPr sz="1900" b="1"/>
            </a:lvl2pPr>
            <a:lvl3pPr marL="859079" indent="0">
              <a:buNone/>
              <a:defRPr sz="1700" b="1"/>
            </a:lvl3pPr>
            <a:lvl4pPr marL="1288618" indent="0">
              <a:buNone/>
              <a:defRPr sz="1500" b="1"/>
            </a:lvl4pPr>
            <a:lvl5pPr marL="1718158" indent="0">
              <a:buNone/>
              <a:defRPr sz="1500" b="1"/>
            </a:lvl5pPr>
            <a:lvl6pPr marL="2147697" indent="0">
              <a:buNone/>
              <a:defRPr sz="1500" b="1"/>
            </a:lvl6pPr>
            <a:lvl7pPr marL="2577236" indent="0">
              <a:buNone/>
              <a:defRPr sz="1500" b="1"/>
            </a:lvl7pPr>
            <a:lvl8pPr marL="3006776" indent="0">
              <a:buNone/>
              <a:defRPr sz="1500" b="1"/>
            </a:lvl8pPr>
            <a:lvl9pPr marL="343631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02" y="3002982"/>
            <a:ext cx="4040442" cy="31236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64" y="2266284"/>
            <a:ext cx="3844840" cy="6390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9539" indent="0">
              <a:buNone/>
              <a:defRPr sz="1900" b="1"/>
            </a:lvl2pPr>
            <a:lvl3pPr marL="859079" indent="0">
              <a:buNone/>
              <a:defRPr sz="1700" b="1"/>
            </a:lvl3pPr>
            <a:lvl4pPr marL="1288618" indent="0">
              <a:buNone/>
              <a:defRPr sz="1500" b="1"/>
            </a:lvl4pPr>
            <a:lvl5pPr marL="1718158" indent="0">
              <a:buNone/>
              <a:defRPr sz="1500" b="1"/>
            </a:lvl5pPr>
            <a:lvl6pPr marL="2147697" indent="0">
              <a:buNone/>
              <a:defRPr sz="1500" b="1"/>
            </a:lvl6pPr>
            <a:lvl7pPr marL="2577236" indent="0">
              <a:buNone/>
              <a:defRPr sz="1500" b="1"/>
            </a:lvl7pPr>
            <a:lvl8pPr marL="3006776" indent="0">
              <a:buNone/>
              <a:defRPr sz="1500" b="1"/>
            </a:lvl8pPr>
            <a:lvl9pPr marL="343631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64" y="3002982"/>
            <a:ext cx="3844840" cy="31236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450" y="1534701"/>
            <a:ext cx="3008681" cy="11618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581" y="1538943"/>
            <a:ext cx="4915423" cy="458767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902" y="2696569"/>
            <a:ext cx="3008681" cy="3430051"/>
          </a:xfrm>
        </p:spPr>
        <p:txBody>
          <a:bodyPr/>
          <a:lstStyle>
            <a:lvl1pPr marL="0" indent="0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771" y="4800898"/>
            <a:ext cx="5487296" cy="5660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771" y="1348277"/>
            <a:ext cx="5487296" cy="3379632"/>
          </a:xfrm>
        </p:spPr>
        <p:txBody>
          <a:bodyPr/>
          <a:lstStyle>
            <a:lvl1pPr marL="0" indent="0">
              <a:buNone/>
              <a:defRPr sz="3000"/>
            </a:lvl1pPr>
            <a:lvl2pPr marL="429539" indent="0">
              <a:buNone/>
              <a:defRPr sz="2600"/>
            </a:lvl2pPr>
            <a:lvl3pPr marL="859079" indent="0">
              <a:buNone/>
              <a:defRPr sz="2300"/>
            </a:lvl3pPr>
            <a:lvl4pPr marL="1288618" indent="0">
              <a:buNone/>
              <a:defRPr sz="1900"/>
            </a:lvl4pPr>
            <a:lvl5pPr marL="1718158" indent="0">
              <a:buNone/>
              <a:defRPr sz="1900"/>
            </a:lvl5pPr>
            <a:lvl6pPr marL="2147697" indent="0">
              <a:buNone/>
              <a:defRPr sz="1900"/>
            </a:lvl6pPr>
            <a:lvl7pPr marL="2577236" indent="0">
              <a:buNone/>
              <a:defRPr sz="1900"/>
            </a:lvl7pPr>
            <a:lvl8pPr marL="3006776" indent="0">
              <a:buNone/>
              <a:defRPr sz="1900"/>
            </a:lvl8pPr>
            <a:lvl9pPr marL="3436315" indent="0">
              <a:buNone/>
              <a:defRPr sz="19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771" y="5366937"/>
            <a:ext cx="5487296" cy="805859"/>
          </a:xfrm>
        </p:spPr>
        <p:txBody>
          <a:bodyPr/>
          <a:lstStyle>
            <a:lvl1pPr marL="0" indent="0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742" y="1662365"/>
            <a:ext cx="1793263" cy="455660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6450" y="1662365"/>
            <a:ext cx="6106950" cy="455660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679" y="525837"/>
            <a:ext cx="5183644" cy="1176747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46450" y="1850052"/>
            <a:ext cx="8043554" cy="4368921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ru-RU" noProof="0" smtClean="0"/>
              <a:t>Вставка таблицы</a:t>
            </a:r>
            <a:endParaRPr lang="en-US" noProof="0" smtClean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11" y="539225"/>
            <a:ext cx="5143874" cy="1123140"/>
          </a:xfrm>
        </p:spPr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450" y="1702584"/>
            <a:ext cx="8043554" cy="45163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600200"/>
            <a:ext cx="3995766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charset="0"/>
              </a:defRPr>
            </a:lvl1pPr>
          </a:lstStyle>
          <a:p>
            <a:pPr>
              <a:defRPr/>
            </a:pPr>
            <a:fld id="{1FD68B6D-9691-417E-B366-3672D1124348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4686A-D2CC-45CA-9CCE-41065A027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450" y="4406161"/>
            <a:ext cx="8048034" cy="1362961"/>
          </a:xfrm>
        </p:spPr>
        <p:txBody>
          <a:bodyPr/>
          <a:lstStyle>
            <a:lvl1pPr algn="l">
              <a:lnSpc>
                <a:spcPct val="100000"/>
              </a:lnSpc>
              <a:defRPr sz="3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450" y="2906160"/>
            <a:ext cx="8048034" cy="1500001"/>
          </a:xfrm>
        </p:spPr>
        <p:txBody>
          <a:bodyPr anchor="b"/>
          <a:lstStyle>
            <a:lvl1pPr marL="0" indent="0">
              <a:buNone/>
              <a:defRPr sz="1900"/>
            </a:lvl1pPr>
            <a:lvl2pPr marL="429539" indent="0">
              <a:buNone/>
              <a:defRPr sz="1700"/>
            </a:lvl2pPr>
            <a:lvl3pPr marL="859079" indent="0">
              <a:buNone/>
              <a:defRPr sz="1500"/>
            </a:lvl3pPr>
            <a:lvl4pPr marL="1288618" indent="0">
              <a:buNone/>
              <a:defRPr sz="1300"/>
            </a:lvl4pPr>
            <a:lvl5pPr marL="1718158" indent="0">
              <a:buNone/>
              <a:defRPr sz="1300"/>
            </a:lvl5pPr>
            <a:lvl6pPr marL="2147697" indent="0">
              <a:buNone/>
              <a:defRPr sz="1300"/>
            </a:lvl6pPr>
            <a:lvl7pPr marL="2577236" indent="0">
              <a:buNone/>
              <a:defRPr sz="1300"/>
            </a:lvl7pPr>
            <a:lvl8pPr marL="3006776" indent="0">
              <a:buNone/>
              <a:defRPr sz="1300"/>
            </a:lvl8pPr>
            <a:lvl9pPr marL="3436315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888" y="539239"/>
            <a:ext cx="5305133" cy="1002471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6450" y="2000512"/>
            <a:ext cx="4140482" cy="421846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86932" y="2000512"/>
            <a:ext cx="3903073" cy="4218460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3465" y="522842"/>
            <a:ext cx="5093106" cy="1313804"/>
          </a:xfrm>
        </p:spPr>
        <p:txBody>
          <a:bodyPr/>
          <a:lstStyle>
            <a:lvl1pPr>
              <a:defRPr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02" y="2266284"/>
            <a:ext cx="4040442" cy="6390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9539" indent="0">
              <a:buNone/>
              <a:defRPr sz="1900" b="1"/>
            </a:lvl2pPr>
            <a:lvl3pPr marL="859079" indent="0">
              <a:buNone/>
              <a:defRPr sz="1700" b="1"/>
            </a:lvl3pPr>
            <a:lvl4pPr marL="1288618" indent="0">
              <a:buNone/>
              <a:defRPr sz="1500" b="1"/>
            </a:lvl4pPr>
            <a:lvl5pPr marL="1718158" indent="0">
              <a:buNone/>
              <a:defRPr sz="1500" b="1"/>
            </a:lvl5pPr>
            <a:lvl6pPr marL="2147697" indent="0">
              <a:buNone/>
              <a:defRPr sz="1500" b="1"/>
            </a:lvl6pPr>
            <a:lvl7pPr marL="2577236" indent="0">
              <a:buNone/>
              <a:defRPr sz="1500" b="1"/>
            </a:lvl7pPr>
            <a:lvl8pPr marL="3006776" indent="0">
              <a:buNone/>
              <a:defRPr sz="1500" b="1"/>
            </a:lvl8pPr>
            <a:lvl9pPr marL="343631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02" y="3002982"/>
            <a:ext cx="4040442" cy="31236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64" y="2266284"/>
            <a:ext cx="3844840" cy="639027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9539" indent="0">
              <a:buNone/>
              <a:defRPr sz="1900" b="1"/>
            </a:lvl2pPr>
            <a:lvl3pPr marL="859079" indent="0">
              <a:buNone/>
              <a:defRPr sz="1700" b="1"/>
            </a:lvl3pPr>
            <a:lvl4pPr marL="1288618" indent="0">
              <a:buNone/>
              <a:defRPr sz="1500" b="1"/>
            </a:lvl4pPr>
            <a:lvl5pPr marL="1718158" indent="0">
              <a:buNone/>
              <a:defRPr sz="1500" b="1"/>
            </a:lvl5pPr>
            <a:lvl6pPr marL="2147697" indent="0">
              <a:buNone/>
              <a:defRPr sz="1500" b="1"/>
            </a:lvl6pPr>
            <a:lvl7pPr marL="2577236" indent="0">
              <a:buNone/>
              <a:defRPr sz="1500" b="1"/>
            </a:lvl7pPr>
            <a:lvl8pPr marL="3006776" indent="0">
              <a:buNone/>
              <a:defRPr sz="1500" b="1"/>
            </a:lvl8pPr>
            <a:lvl9pPr marL="3436315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64" y="3002982"/>
            <a:ext cx="3844840" cy="312363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450" y="1534701"/>
            <a:ext cx="3008681" cy="11618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4581" y="1538943"/>
            <a:ext cx="4915423" cy="4587677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902" y="2696569"/>
            <a:ext cx="3008681" cy="3430051"/>
          </a:xfrm>
        </p:spPr>
        <p:txBody>
          <a:bodyPr/>
          <a:lstStyle>
            <a:lvl1pPr marL="0" indent="0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1771" y="4800898"/>
            <a:ext cx="5487296" cy="5660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1771" y="1348277"/>
            <a:ext cx="5487296" cy="3379632"/>
          </a:xfrm>
        </p:spPr>
        <p:txBody>
          <a:bodyPr/>
          <a:lstStyle>
            <a:lvl1pPr marL="0" indent="0">
              <a:buNone/>
              <a:defRPr sz="3000"/>
            </a:lvl1pPr>
            <a:lvl2pPr marL="429539" indent="0">
              <a:buNone/>
              <a:defRPr sz="2600"/>
            </a:lvl2pPr>
            <a:lvl3pPr marL="859079" indent="0">
              <a:buNone/>
              <a:defRPr sz="2300"/>
            </a:lvl3pPr>
            <a:lvl4pPr marL="1288618" indent="0">
              <a:buNone/>
              <a:defRPr sz="1900"/>
            </a:lvl4pPr>
            <a:lvl5pPr marL="1718158" indent="0">
              <a:buNone/>
              <a:defRPr sz="1900"/>
            </a:lvl5pPr>
            <a:lvl6pPr marL="2147697" indent="0">
              <a:buNone/>
              <a:defRPr sz="1900"/>
            </a:lvl6pPr>
            <a:lvl7pPr marL="2577236" indent="0">
              <a:buNone/>
              <a:defRPr sz="1900"/>
            </a:lvl7pPr>
            <a:lvl8pPr marL="3006776" indent="0">
              <a:buNone/>
              <a:defRPr sz="1900"/>
            </a:lvl8pPr>
            <a:lvl9pPr marL="3436315" indent="0">
              <a:buNone/>
              <a:defRPr sz="19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1771" y="5366937"/>
            <a:ext cx="5487296" cy="805859"/>
          </a:xfrm>
        </p:spPr>
        <p:txBody>
          <a:bodyPr/>
          <a:lstStyle>
            <a:lvl1pPr marL="0" indent="0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742" y="1662365"/>
            <a:ext cx="1793263" cy="455660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6450" y="1662365"/>
            <a:ext cx="6106950" cy="455660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679" y="525837"/>
            <a:ext cx="5183644" cy="1176747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46450" y="1850052"/>
            <a:ext cx="8043554" cy="4368921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2"/>
          <p:cNvSpPr txBox="1">
            <a:spLocks noChangeArrowheads="1"/>
          </p:cNvSpPr>
          <p:nvPr/>
        </p:nvSpPr>
        <p:spPr bwMode="auto">
          <a:xfrm>
            <a:off x="4560888" y="2987675"/>
            <a:ext cx="4060825" cy="19383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  <a:p>
            <a:pPr eaLnBrk="1" hangingPunct="1">
              <a:defRPr/>
            </a:pPr>
            <a:endParaRPr lang="ru-RU" sz="1500" smtClean="0"/>
          </a:p>
        </p:txBody>
      </p:sp>
      <p:sp>
        <p:nvSpPr>
          <p:cNvPr id="5" name="TextBox 13"/>
          <p:cNvSpPr txBox="1">
            <a:spLocks noChangeArrowheads="1"/>
          </p:cNvSpPr>
          <p:nvPr/>
        </p:nvSpPr>
        <p:spPr bwMode="auto">
          <a:xfrm>
            <a:off x="4568825" y="379413"/>
            <a:ext cx="4106863" cy="460375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eaLnBrk="1" hangingPunct="1">
              <a:defRPr/>
            </a:pPr>
            <a:endParaRPr lang="ru-RU" sz="1200" smtClean="0"/>
          </a:p>
          <a:p>
            <a:pPr eaLnBrk="1" hangingPunct="1">
              <a:defRPr/>
            </a:pPr>
            <a:endParaRPr lang="en-US" sz="120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charset="0"/>
              </a:defRPr>
            </a:lvl1pPr>
          </a:lstStyle>
          <a:p>
            <a:pPr>
              <a:defRPr/>
            </a:pPr>
            <a:fld id="{D8054374-7D0B-48FD-89B9-7E54D8E85598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EECC8-6BA2-490D-A46B-30702E666FD8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600200"/>
            <a:ext cx="3995766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charset="0"/>
              </a:defRPr>
            </a:lvl1pPr>
          </a:lstStyle>
          <a:p>
            <a:pPr>
              <a:defRPr/>
            </a:pPr>
            <a:fld id="{95B5443D-592E-4C41-BFBF-C1710BE1F1C5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F941C-8E7A-41DF-BB1B-9AD1FB232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600200"/>
            <a:ext cx="3995766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charset="0"/>
              </a:defRPr>
            </a:lvl1pPr>
          </a:lstStyle>
          <a:p>
            <a:pPr>
              <a:defRPr/>
            </a:pPr>
            <a:fld id="{2B268526-60D2-481F-95EC-E1AA3C096A66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6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3FD95-9210-4606-BD43-A7C2D008CD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F7F7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1C286-12D5-47CF-BE3C-8A92B57C5105}" type="slidenum">
              <a:rPr lang="en-US"/>
              <a:pPr>
                <a:defRPr/>
              </a:pPr>
              <a:t>‹#›</a:t>
            </a:fld>
            <a:r>
              <a:rPr lang="en-US"/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0117" y="525830"/>
            <a:ext cx="5210521" cy="10963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011" y="539225"/>
            <a:ext cx="5143874" cy="1123140"/>
          </a:xfrm>
        </p:spPr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450" y="1702584"/>
            <a:ext cx="8043554" cy="451638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10"/>
          </p:nvPr>
        </p:nvSpPr>
        <p:spPr>
          <a:xfrm>
            <a:off x="1417983" y="6520069"/>
            <a:ext cx="6503816" cy="198783"/>
          </a:xfrm>
        </p:spPr>
        <p:txBody>
          <a:bodyPr/>
          <a:lstStyle>
            <a:lvl1pPr marL="0" indent="0" algn="r">
              <a:buNone/>
              <a:defRPr sz="1300"/>
            </a:lvl1pPr>
            <a:lvl2pPr marL="429539" indent="0">
              <a:buNone/>
              <a:defRPr sz="1100"/>
            </a:lvl2pPr>
            <a:lvl3pPr marL="859079" indent="0">
              <a:buNone/>
              <a:defRPr sz="900"/>
            </a:lvl3pPr>
            <a:lvl4pPr marL="1288618" indent="0">
              <a:buNone/>
              <a:defRPr sz="800"/>
            </a:lvl4pPr>
            <a:lvl5pPr marL="1718158" indent="0">
              <a:buNone/>
              <a:defRPr sz="800"/>
            </a:lvl5pPr>
            <a:lvl6pPr marL="2147697" indent="0">
              <a:buNone/>
              <a:defRPr sz="800"/>
            </a:lvl6pPr>
            <a:lvl7pPr marL="2577236" indent="0">
              <a:buNone/>
              <a:defRPr sz="800"/>
            </a:lvl7pPr>
            <a:lvl8pPr marL="3006776" indent="0">
              <a:buNone/>
              <a:defRPr sz="800"/>
            </a:lvl8pPr>
            <a:lvl9pPr marL="343631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New templates\Утв.шаблон\mts-presentation_rus_template_5%.jpg"/>
          <p:cNvPicPr>
            <a:picLocks noChangeAspect="1" noChangeArrowheads="1"/>
          </p:cNvPicPr>
          <p:nvPr/>
        </p:nvPicPr>
        <p:blipFill>
          <a:blip r:embed="rId30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110038" y="106363"/>
            <a:ext cx="4614862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0063" y="1600200"/>
            <a:ext cx="821531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288" y="6215063"/>
            <a:ext cx="3033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7F7F7F"/>
                </a:solidFill>
                <a:latin typeface="Calibri" pitchFamily="34" charset="0"/>
                <a:ea typeface="ＭＳ Ｐゴシック"/>
                <a:cs typeface="Arial" charset="0"/>
              </a:defRPr>
            </a:lvl1pPr>
          </a:lstStyle>
          <a:p>
            <a:pPr>
              <a:defRPr/>
            </a:pPr>
            <a:fld id="{B887A5EE-A58F-435C-A79E-03AF643FA0C9}" type="datetime1">
              <a:rPr lang="en-US"/>
              <a:pPr>
                <a:defRPr/>
              </a:pPr>
              <a:t>10/24/2012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1506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/>
                <a:cs typeface="+mn-cs"/>
              </a:defRPr>
            </a:lvl1pPr>
          </a:lstStyle>
          <a:p>
            <a:pPr>
              <a:defRPr/>
            </a:pPr>
            <a:fld id="{39606699-4812-4336-8EB1-333F6F22D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8108950" y="6543675"/>
            <a:ext cx="533400" cy="171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3D062D-929A-4C84-8B2D-09D09BF1D6DE}" type="slidenum">
              <a:rPr lang="en-US" sz="1100" smtClean="0">
                <a:ea typeface="ＭＳ Ｐゴシック" charset="-128"/>
              </a:rPr>
              <a:pPr>
                <a:defRPr/>
              </a:pPr>
              <a:t>‹#›</a:t>
            </a:fld>
            <a:endParaRPr lang="en-US" sz="1100" dirty="0">
              <a:ea typeface="ＭＳ Ｐゴシック" charset="-128"/>
            </a:endParaRPr>
          </a:p>
        </p:txBody>
      </p:sp>
      <p:grpSp>
        <p:nvGrpSpPr>
          <p:cNvPr id="10" name="Группа 9"/>
          <p:cNvGrpSpPr/>
          <p:nvPr userDrawn="1"/>
        </p:nvGrpSpPr>
        <p:grpSpPr>
          <a:xfrm>
            <a:off x="507908" y="197952"/>
            <a:ext cx="2518096" cy="904973"/>
            <a:chOff x="507908" y="197952"/>
            <a:chExt cx="2518096" cy="904973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07908" y="197952"/>
              <a:ext cx="2518096" cy="9049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2" name="Picture 5" descr="C:\Documents and Settings\AKazaryan\Рабочий стол\шаблоны для презы-02.jpg"/>
            <p:cNvPicPr>
              <a:picLocks noChangeAspect="1" noChangeArrowheads="1"/>
            </p:cNvPicPr>
            <p:nvPr/>
          </p:nvPicPr>
          <p:blipFill>
            <a:blip r:embed="rId31"/>
            <a:srcRect l="74058" t="89686"/>
            <a:stretch>
              <a:fillRect/>
            </a:stretch>
          </p:blipFill>
          <p:spPr bwMode="auto">
            <a:xfrm>
              <a:off x="507908" y="313365"/>
              <a:ext cx="1966351" cy="586423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93" r:id="rId1"/>
    <p:sldLayoutId id="2147490094" r:id="rId2"/>
    <p:sldLayoutId id="2147490095" r:id="rId3"/>
    <p:sldLayoutId id="2147490096" r:id="rId4"/>
    <p:sldLayoutId id="2147490097" r:id="rId5"/>
    <p:sldLayoutId id="2147490098" r:id="rId6"/>
    <p:sldLayoutId id="2147490099" r:id="rId7"/>
    <p:sldLayoutId id="2147490100" r:id="rId8"/>
    <p:sldLayoutId id="2147490101" r:id="rId9"/>
    <p:sldLayoutId id="2147490102" r:id="rId10"/>
    <p:sldLayoutId id="2147490103" r:id="rId11"/>
    <p:sldLayoutId id="2147490104" r:id="rId12"/>
    <p:sldLayoutId id="2147490105" r:id="rId13"/>
    <p:sldLayoutId id="2147490106" r:id="rId14"/>
    <p:sldLayoutId id="2147490107" r:id="rId15"/>
    <p:sldLayoutId id="2147490108" r:id="rId16"/>
    <p:sldLayoutId id="2147490109" r:id="rId17"/>
    <p:sldLayoutId id="2147490110" r:id="rId18"/>
    <p:sldLayoutId id="2147490112" r:id="rId19"/>
    <p:sldLayoutId id="2147490113" r:id="rId20"/>
    <p:sldLayoutId id="2147490114" r:id="rId21"/>
    <p:sldLayoutId id="2147490115" r:id="rId22"/>
    <p:sldLayoutId id="2147490116" r:id="rId23"/>
    <p:sldLayoutId id="2147490117" r:id="rId24"/>
    <p:sldLayoutId id="2147490118" r:id="rId25"/>
    <p:sldLayoutId id="2147490119" r:id="rId26"/>
    <p:sldLayoutId id="2147490120" r:id="rId27"/>
    <p:sldLayoutId id="2147490121" r:id="rId2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 kern="1200">
          <a:solidFill>
            <a:srgbClr val="A80000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>
          <a:solidFill>
            <a:srgbClr val="A8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lang="en-US" sz="15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7F7F7F"/>
        </a:buClr>
        <a:buFont typeface="Arial" charset="0"/>
        <a:buChar char="•"/>
        <a:defRPr lang="en-US" sz="15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15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15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US" sz="1500" kern="120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f6aa4dc4-c95a-4515-b759-8d9265ee7f55" descr="1D754FDB-802B-433C-9B99-691DE089BC6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392770"/>
            <a:ext cx="5409461" cy="512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2915816" y="404664"/>
            <a:ext cx="580908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VIP-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подарок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497632" y="6305700"/>
            <a:ext cx="4124702" cy="380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* Подарок </a:t>
            </a:r>
            <a:r>
              <a:rPr kumimoji="0" lang="ru-RU" sz="12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супер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-</a:t>
            </a:r>
            <a:r>
              <a:rPr kumimoji="0" lang="en-US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VIP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– набор из 4 шаров</a:t>
            </a:r>
            <a:r>
              <a:rPr kumimoji="0" lang="ru-RU" sz="120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в коробке.</a:t>
            </a:r>
            <a:r>
              <a:rPr kumimoji="0" lang="ru-RU" sz="120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Заголовок 1"/>
          <p:cNvSpPr>
            <a:spLocks noGrp="1"/>
          </p:cNvSpPr>
          <p:nvPr>
            <p:ph type="title"/>
          </p:nvPr>
        </p:nvSpPr>
        <p:spPr>
          <a:xfrm>
            <a:off x="2915816" y="404664"/>
            <a:ext cx="5809084" cy="720080"/>
          </a:xfrm>
        </p:spPr>
        <p:txBody>
          <a:bodyPr/>
          <a:lstStyle/>
          <a:p>
            <a:r>
              <a:rPr lang="ru-RU" sz="2400" dirty="0" smtClean="0">
                <a:solidFill>
                  <a:srgbClr val="C00000"/>
                </a:solidFill>
                <a:ea typeface="+mn-ea"/>
              </a:rPr>
              <a:t>Упаковка для </a:t>
            </a:r>
            <a:r>
              <a:rPr lang="en-US" sz="2400" dirty="0" smtClean="0">
                <a:solidFill>
                  <a:srgbClr val="C00000"/>
                </a:solidFill>
                <a:ea typeface="+mn-ea"/>
              </a:rPr>
              <a:t>VIP-</a:t>
            </a:r>
            <a:r>
              <a:rPr lang="ru-RU" sz="2400" dirty="0" smtClean="0">
                <a:solidFill>
                  <a:srgbClr val="C00000"/>
                </a:solidFill>
                <a:ea typeface="+mn-ea"/>
              </a:rPr>
              <a:t>подарков</a:t>
            </a:r>
            <a:endParaRPr lang="ru-RU" sz="2400" dirty="0">
              <a:solidFill>
                <a:srgbClr val="C00000"/>
              </a:solidFill>
              <a:ea typeface="+mn-ea"/>
            </a:endParaRPr>
          </a:p>
        </p:txBody>
      </p:sp>
      <p:pic>
        <p:nvPicPr>
          <p:cNvPr id="1026" name="7f6f5bc7-afc5-438b-8244-7c435bbdb239" descr="3B9DB0BF-BF24-4763-A0CA-2F9028AFDEA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2298" y="1581603"/>
            <a:ext cx="6493078" cy="4711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Заголовок 1"/>
          <p:cNvSpPr>
            <a:spLocks noGrp="1"/>
          </p:cNvSpPr>
          <p:nvPr>
            <p:ph type="title"/>
          </p:nvPr>
        </p:nvSpPr>
        <p:spPr>
          <a:xfrm>
            <a:off x="2915816" y="404664"/>
            <a:ext cx="5809084" cy="720080"/>
          </a:xfrm>
        </p:spPr>
        <p:txBody>
          <a:bodyPr/>
          <a:lstStyle/>
          <a:p>
            <a:r>
              <a:rPr lang="ru-RU" sz="2400" dirty="0" smtClean="0">
                <a:solidFill>
                  <a:srgbClr val="C00000"/>
                </a:solidFill>
              </a:rPr>
              <a:t>Новогодние шары</a:t>
            </a:r>
            <a:endParaRPr lang="ru-RU" sz="2400" dirty="0">
              <a:solidFill>
                <a:srgbClr val="C00000"/>
              </a:solidFill>
              <a:ea typeface="+mn-ea"/>
            </a:endParaRPr>
          </a:p>
        </p:txBody>
      </p:sp>
      <p:pic>
        <p:nvPicPr>
          <p:cNvPr id="4098" name="5ae2f538-250d-422a-83fb-f22ac1efeebe" descr="A4A16A39-C60D-4D5A-A0DD-49DEE9CDAED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15013" y="998290"/>
            <a:ext cx="5409912" cy="570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rief МТS financial services 24.01.2011 г.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31876</TotalTime>
  <Words>26</Words>
  <Application>Microsoft Office PowerPoint</Application>
  <PresentationFormat>Экран (4:3)</PresentationFormat>
  <Paragraphs>7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Brief МТS financial services 24.01.2011 г.</vt:lpstr>
      <vt:lpstr>Слайд 1</vt:lpstr>
      <vt:lpstr>Упаковка для VIP-подарков</vt:lpstr>
      <vt:lpstr>Новогодние шары</vt:lpstr>
    </vt:vector>
  </TitlesOfParts>
  <Company>bbdo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О НОВЫХ ПРОДУКТАХ КОМПАНИИ</dc:title>
  <dc:creator>Akulov Vasil</dc:creator>
  <cp:lastModifiedBy>OChervinskaya</cp:lastModifiedBy>
  <cp:revision>1534</cp:revision>
  <cp:lastPrinted>2012-01-18T10:59:48Z</cp:lastPrinted>
  <dcterms:created xsi:type="dcterms:W3CDTF">2010-07-02T07:43:49Z</dcterms:created>
  <dcterms:modified xsi:type="dcterms:W3CDTF">2012-10-24T09:02:50Z</dcterms:modified>
</cp:coreProperties>
</file>